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5131723-0130-48A0-9848-E18C4BBD88A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483C88A-95A0-45DC-8FC2-1FD9EEE923B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47\Desktop\Bobby%20Mcferrin_-_Don't%20Worry,%20Be%20Happy.mp3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47\Desktop\09_elvis_presley_elvis_presley_love_me_tender_myzuka.fm.mp3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47\Desktop\01_the_beatles_yellow_submarine_myzuka.fm.mp3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1142984"/>
            <a:ext cx="7406640" cy="1472184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Косвенная речь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57290" y="1357298"/>
          <a:ext cx="7499350" cy="2757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/>
                <a:gridCol w="3749675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Calibri"/>
                          <a:cs typeface="Times New Roman"/>
                        </a:rPr>
                        <a:t>Direct speech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Times New Roman"/>
                        </a:rPr>
                        <a:t>Indirect speech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Present Simple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Past Simple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Present Progressive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Past Progressive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Present Perfect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Past Perfect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Future Simple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Future Simple in the Past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Past Simple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Past Perfect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57290" y="642918"/>
          <a:ext cx="7499350" cy="472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/>
                <a:gridCol w="3749675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can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could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Calibri"/>
                          <a:cs typeface="Times New Roman"/>
                        </a:rPr>
                        <a:t>may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might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Calibri"/>
                          <a:cs typeface="Times New Roman"/>
                        </a:rPr>
                        <a:t>will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would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shall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should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must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had to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have to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had to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Calibri"/>
                          <a:cs typeface="Times New Roman"/>
                        </a:rPr>
                        <a:t>might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en-US" sz="3600" dirty="0" smtClean="0">
                          <a:latin typeface="Times New Roman"/>
                          <a:ea typeface="Calibri"/>
                          <a:cs typeface="Times New Roman"/>
                        </a:rPr>
                        <a:t>ight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Calibri"/>
                          <a:cs typeface="Times New Roman"/>
                        </a:rPr>
                        <a:t>could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Calibri"/>
                          <a:cs typeface="Times New Roman"/>
                        </a:rPr>
                        <a:t>could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42976" y="714356"/>
          <a:ext cx="7499350" cy="525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/>
                <a:gridCol w="374967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Calibri"/>
                          <a:cs typeface="Times New Roman"/>
                        </a:rPr>
                        <a:t>Direct speech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Calibri"/>
                          <a:cs typeface="Times New Roman"/>
                        </a:rPr>
                        <a:t>Indirect speech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today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that day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tonight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that night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this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that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these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those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now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then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yesterday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the day before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tomorrow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the next day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last night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the previous night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Calibri"/>
                          <a:cs typeface="Times New Roman"/>
                        </a:rPr>
                        <a:t>ago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before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50004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Структуры предложений в косвенной речи: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285860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Повествовательное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предложение. 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---------     </a:t>
            </a:r>
            <a:r>
              <a:rPr lang="ru-RU" sz="2500" u="sng" dirty="0" smtClean="0">
                <a:latin typeface="Times New Roman" pitchFamily="18" charset="0"/>
                <a:cs typeface="Times New Roman" pitchFamily="18" charset="0"/>
              </a:rPr>
              <a:t>--------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---------   </a:t>
            </a:r>
            <a:r>
              <a:rPr lang="ru-RU" sz="2500" u="sng" dirty="0" smtClean="0">
                <a:latin typeface="Times New Roman" pitchFamily="18" charset="0"/>
                <a:cs typeface="Times New Roman" pitchFamily="18" charset="0"/>
              </a:rPr>
              <a:t>---------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-- -- ----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Общий вопрос.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--------     </a:t>
            </a:r>
            <a:r>
              <a:rPr lang="ru-RU" sz="2500" u="sng" dirty="0" smtClean="0">
                <a:latin typeface="Times New Roman" pitchFamily="18" charset="0"/>
                <a:cs typeface="Times New Roman" pitchFamily="18" charset="0"/>
              </a:rPr>
              <a:t>-----------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if  ---------  </a:t>
            </a:r>
            <a:r>
              <a:rPr lang="en-US" sz="2500" u="sng" dirty="0" smtClean="0">
                <a:latin typeface="Times New Roman" pitchFamily="18" charset="0"/>
                <a:cs typeface="Times New Roman" pitchFamily="18" charset="0"/>
              </a:rPr>
              <a:t>----------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  -- -- ---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Специальный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вопрос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---------  </a:t>
            </a:r>
            <a:r>
              <a:rPr lang="ru-RU" sz="2700" u="sng" dirty="0" smtClean="0">
                <a:latin typeface="Times New Roman" pitchFamily="18" charset="0"/>
                <a:cs typeface="Times New Roman" pitchFamily="18" charset="0"/>
              </a:rPr>
              <a:t>-----------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?  ---------  </a:t>
            </a:r>
            <a:r>
              <a:rPr lang="ru-RU" sz="2700" u="sng" dirty="0" smtClean="0">
                <a:latin typeface="Times New Roman" pitchFamily="18" charset="0"/>
                <a:cs typeface="Times New Roman" pitchFamily="18" charset="0"/>
              </a:rPr>
              <a:t>-----------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-- -- --- 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Альтернативный вопрос.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--------   </a:t>
            </a:r>
            <a:r>
              <a:rPr lang="ru-RU" sz="2500" u="sng" dirty="0" smtClean="0">
                <a:latin typeface="Times New Roman" pitchFamily="18" charset="0"/>
                <a:cs typeface="Times New Roman" pitchFamily="18" charset="0"/>
              </a:rPr>
              <a:t>----------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whether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---------   </a:t>
            </a:r>
            <a:r>
              <a:rPr lang="en-US" sz="2500" u="sng" dirty="0" smtClean="0">
                <a:latin typeface="Times New Roman" pitchFamily="18" charset="0"/>
                <a:cs typeface="Times New Roman" pitchFamily="18" charset="0"/>
              </a:rPr>
              <a:t>----------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 -- --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-- or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-- -- --.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Команда.</a:t>
            </a:r>
          </a:p>
          <a:p>
            <a:pPr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----------   </a:t>
            </a:r>
            <a:r>
              <a:rPr lang="en-US" sz="2500" u="sng" dirty="0" smtClean="0">
                <a:latin typeface="Times New Roman" pitchFamily="18" charset="0"/>
                <a:cs typeface="Times New Roman" pitchFamily="18" charset="0"/>
              </a:rPr>
              <a:t>---------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to V.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071546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Bobby McFerrin - Don't Worry Be Happy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Here's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little song I wrote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might want to sing it note for note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Don't worry, be happy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every life we have some trouble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 when you worry you make it double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Don't worry, be happy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Don't worry, be happy now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Bobby Mcferrin_-_Don't Worry, Be Happ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535782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8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Bobby McFerrin - Don't Worry Be Happy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There’s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little song he had written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 might want to sing it note for note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said not to  worry, be happy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every life they had some trouble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 when they worried they made it double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said not to  worry, be happy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said not to  worry, be happy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Elvis Presley - Love Me Tender.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Love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 tender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Love me sweet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Never let me go 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have made my live complete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I love you so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09_elvis_presley_elvis_presley_love_me_tender_myzuka.f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85918" y="428625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Elvis Presley - Love Me Tender.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asked to love him tender 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asked to love him sweet.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asked not  to go.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said that she had made his life complete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he loved her so.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The Beatles - Yellow Submarine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town where I was born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Lived a man who sailed to sea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he told us of his life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land of submarines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we sailed up to the sun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Till we found a sea of green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we lived beneath the waves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our yellow submarine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Chorus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all live in a yellow submarine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Yellow submarine, yellow submarine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our friends are all aboard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Many more of them live next door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01_the_beatles_yellow_submarine_myzuka.f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85735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The Beatles - Yellow Submarine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town where he had been born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Had lived a man who had sailed to sea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he told them  of his life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land of submarines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they had sailed up to the sun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Till they had found a sea of green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they had  lived beneath the waves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their  yellow submarine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Chorus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all lived in a yellow submarine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Yellow submarine, yellow submarine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their  friends were  all aboard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Many more of them lived next door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</TotalTime>
  <Words>278</Words>
  <Application>Microsoft Office PowerPoint</Application>
  <PresentationFormat>Экран (4:3)</PresentationFormat>
  <Paragraphs>86</Paragraphs>
  <Slides>11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Косвенная речь</vt:lpstr>
      <vt:lpstr>Слайд 2</vt:lpstr>
      <vt:lpstr>Слайд 3</vt:lpstr>
      <vt:lpstr>Слайд 4</vt:lpstr>
      <vt:lpstr>Структуры предложений в косвенной речи: </vt:lpstr>
      <vt:lpstr>Слайд 6</vt:lpstr>
      <vt:lpstr>Bobby McFerrin - Don't Worry Be Happy</vt:lpstr>
      <vt:lpstr>Elvis Presley - Love Me Tender.  </vt:lpstr>
      <vt:lpstr>Elvis Presley - Love Me Tender.  </vt:lpstr>
      <vt:lpstr>The Beatles - Yellow Submarine</vt:lpstr>
      <vt:lpstr>The Beatles - Yellow Submarine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Косвенная речь</dc:title>
  <dc:creator>47</dc:creator>
  <cp:lastModifiedBy>47</cp:lastModifiedBy>
  <cp:revision>3</cp:revision>
  <dcterms:created xsi:type="dcterms:W3CDTF">2017-03-22T10:35:48Z</dcterms:created>
  <dcterms:modified xsi:type="dcterms:W3CDTF">2017-03-22T10:56:28Z</dcterms:modified>
</cp:coreProperties>
</file>